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Comfortaa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Comfortaa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Comforta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8aacead2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8aacead2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8aacead2e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8aacead2e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8aacead2e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8aacead2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9744a2f9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9744a2f9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8aacead2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8aacead2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Science fiction - technology, problems, 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Appeal to psychological concepts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Batman is a scientist and his story fits the central idea of science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9744a2f9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9744a2f9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TAS Wiki on Twitter: &amp;amp;quot;Gotham City at Night Background painting by Michele  Graybeal and David McBride #TNBA https://t.co/JzJlOTqamK&amp;amp;quot; / Twitter" id="6" name="Google Shape;6;p1"/>
          <p:cNvPicPr preferRelativeResize="0"/>
          <p:nvPr/>
        </p:nvPicPr>
        <p:blipFill>
          <a:blip r:embed="rId1">
            <a:alphaModFix amt="29000"/>
          </a:blip>
          <a:stretch>
            <a:fillRect/>
          </a:stretch>
        </p:blipFill>
        <p:spPr>
          <a:xfrm>
            <a:off x="-50887" y="-9"/>
            <a:ext cx="9245775" cy="125761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●"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12.png"/><Relationship Id="rId13" Type="http://schemas.openxmlformats.org/officeDocument/2006/relationships/image" Target="../media/image1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5" Type="http://schemas.openxmlformats.org/officeDocument/2006/relationships/image" Target="../media/image2.jpg"/><Relationship Id="rId6" Type="http://schemas.openxmlformats.org/officeDocument/2006/relationships/image" Target="../media/image13.jpg"/><Relationship Id="rId7" Type="http://schemas.openxmlformats.org/officeDocument/2006/relationships/image" Target="../media/image16.jp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9.jpg"/><Relationship Id="rId5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3775" y="-1885175"/>
            <a:ext cx="9371550" cy="70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Science and Human Values</a:t>
            </a:r>
            <a:endParaRPr sz="46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367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Eddie Hunt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1386300" y="2125350"/>
            <a:ext cx="6371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</a:t>
            </a:r>
            <a:r>
              <a:rPr lang="en" sz="4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nd Batman!</a:t>
            </a:r>
            <a:endParaRPr sz="4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Get Batman Png Pictures download number: #36121 - Daily updated free icons  and png images for your projects. All … | Batman pictures, Batman drawing,  Batman artwork"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125" y="2797175"/>
            <a:ext cx="333375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 High-Tech Gadgets That Can Make You Batman! » Science ABC"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25" y="3543788"/>
            <a:ext cx="2246050" cy="12633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tcomputer | DC Animated Universe | Fandom" id="65" name="Google Shape;65;p14"/>
          <p:cNvPicPr preferRelativeResize="0"/>
          <p:nvPr/>
        </p:nvPicPr>
        <p:blipFill rotWithShape="1">
          <a:blip r:embed="rId4">
            <a:alphaModFix/>
          </a:blip>
          <a:srcRect b="22287" l="0" r="0" t="0"/>
          <a:stretch/>
        </p:blipFill>
        <p:spPr>
          <a:xfrm>
            <a:off x="300525" y="351225"/>
            <a:ext cx="2246051" cy="13091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ison Ivy Gets a Brand New Costume and Name as Heroic 'Venus'" id="66" name="Google Shape;66;p14"/>
          <p:cNvPicPr preferRelativeResize="0"/>
          <p:nvPr/>
        </p:nvPicPr>
        <p:blipFill rotWithShape="1">
          <a:blip r:embed="rId5">
            <a:alphaModFix/>
          </a:blip>
          <a:srcRect b="0" l="5555" r="5555" t="0"/>
          <a:stretch/>
        </p:blipFill>
        <p:spPr>
          <a:xfrm>
            <a:off x="6597425" y="351188"/>
            <a:ext cx="2193225" cy="1233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r. Freeze | Batman Wiki | Fandom" id="67" name="Google Shape;67;p14"/>
          <p:cNvPicPr preferRelativeResize="0"/>
          <p:nvPr/>
        </p:nvPicPr>
        <p:blipFill rotWithShape="1">
          <a:blip r:embed="rId6">
            <a:alphaModFix/>
          </a:blip>
          <a:srcRect b="46685" l="0" r="0" t="4460"/>
          <a:stretch/>
        </p:blipFill>
        <p:spPr>
          <a:xfrm>
            <a:off x="6597425" y="1954925"/>
            <a:ext cx="2193225" cy="1233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Joker Faces A Worldwide Manhunt in A New Ongoing Series! | DC" id="68" name="Google Shape;6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7426" y="3558656"/>
            <a:ext cx="2193226" cy="1233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tmobile | Batman:The Animated Series Wiki | Fandom" id="69" name="Google Shape;69;p14"/>
          <p:cNvPicPr preferRelativeResize="0"/>
          <p:nvPr/>
        </p:nvPicPr>
        <p:blipFill rotWithShape="1">
          <a:blip r:embed="rId8">
            <a:alphaModFix/>
          </a:blip>
          <a:srcRect b="0" l="0" r="9828" t="0"/>
          <a:stretch/>
        </p:blipFill>
        <p:spPr>
          <a:xfrm>
            <a:off x="300525" y="2055913"/>
            <a:ext cx="2246050" cy="109231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3587550" y="1786813"/>
            <a:ext cx="1968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Batman is</a:t>
            </a:r>
            <a:endParaRPr sz="3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Sci-Fi</a:t>
            </a:r>
            <a:endParaRPr sz="3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Gotham: The Worst City on Earth - Blerds Online" id="71" name="Google Shape;71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48981" y="3356713"/>
            <a:ext cx="2246038" cy="142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perman - Wikipedia" id="72" name="Google Shape;72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95725" y="351200"/>
            <a:ext cx="822456" cy="1233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iderman Png Transparent 1" id="73" name="Google Shape;73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11250" y="428650"/>
            <a:ext cx="984474" cy="841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ain America | Marvel&amp;amp;#39;s Avengers Assemble Wiki | Fandom" id="74" name="Google Shape;74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6453" y="313475"/>
            <a:ext cx="889703" cy="1309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onder Woman | Character Profile Wikia | Fandom" id="75" name="Google Shape;75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18175" y="332125"/>
            <a:ext cx="984475" cy="127181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2621550" y="3436738"/>
            <a:ext cx="4059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000000"/>
                </a:highlight>
                <a:latin typeface="Comfortaa"/>
                <a:ea typeface="Comfortaa"/>
                <a:cs typeface="Comfortaa"/>
                <a:sym typeface="Comfortaa"/>
              </a:rPr>
              <a:t> “deals with imaginative and futuristic concepts such as advanced science and technology”</a:t>
            </a:r>
            <a:endParaRPr>
              <a:solidFill>
                <a:schemeClr val="dk1"/>
              </a:solidFill>
              <a:highlight>
                <a:srgbClr val="000000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000000"/>
                </a:highlight>
                <a:latin typeface="Comfortaa"/>
                <a:ea typeface="Comfortaa"/>
                <a:cs typeface="Comfortaa"/>
                <a:sym typeface="Comfortaa"/>
              </a:rPr>
              <a:t>“the potential consequences of scientific, social, and technological innovations”</a:t>
            </a:r>
            <a:endParaRPr>
              <a:solidFill>
                <a:schemeClr val="dk1"/>
              </a:solidFill>
              <a:highlight>
                <a:srgbClr val="000000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000000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c - Is Batman ever shown explicitly using the Scientific Method? - Science  Fiction &amp;amp;amp; Fantasy Stack Exchange"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925" y="1142988"/>
            <a:ext cx="261937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Simpsons on Twitter: &amp;amp;quot;Homer theres someone here who can help you. Is it  Batman? No he&amp;amp;#39;s a scientist. Batman&amp;amp;#39;s a scientist. Its not Batman!  http://t.co/Jd2fBBpMbI&amp;amp;quot; / Twitter" id="82" name="Google Shape;82;p15"/>
          <p:cNvPicPr preferRelativeResize="0"/>
          <p:nvPr/>
        </p:nvPicPr>
        <p:blipFill rotWithShape="1">
          <a:blip r:embed="rId4">
            <a:alphaModFix/>
          </a:blip>
          <a:srcRect b="6688" l="4108" r="50990" t="65478"/>
          <a:stretch/>
        </p:blipFill>
        <p:spPr>
          <a:xfrm>
            <a:off x="3312850" y="1532038"/>
            <a:ext cx="2438525" cy="1814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Dark Knight (2008) - IMDb"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925" y="808052"/>
            <a:ext cx="2204875" cy="3261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tman | Batman Wiki | Fandom"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50" y="147638"/>
            <a:ext cx="3196241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3716700" y="2171538"/>
            <a:ext cx="5427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Science = understanding the world and changing it with that understanding</a:t>
            </a:r>
            <a:endParaRPr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9100" y="0"/>
            <a:ext cx="40057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46552" l="0" r="0" t="0"/>
          <a:stretch/>
        </p:blipFill>
        <p:spPr>
          <a:xfrm>
            <a:off x="753676" y="0"/>
            <a:ext cx="749474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0" l="0" r="0" t="53447"/>
          <a:stretch/>
        </p:blipFill>
        <p:spPr>
          <a:xfrm>
            <a:off x="269500" y="0"/>
            <a:ext cx="860500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